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5"/>
    <a:srgbClr val="124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8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0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3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8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0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6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4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D554-111E-40D0-8701-E698390A840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9174-6BC3-4472-A820-A49FE65A1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5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 b="93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252710" y="2125555"/>
            <a:ext cx="574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01135"/>
                </a:solidFill>
                <a:latin typeface="Nokia Pure Headline" panose="020B0504040602060303" pitchFamily="34" charset="0"/>
              </a:rPr>
              <a:t>Ready to have an innovative and interesting summer?</a:t>
            </a:r>
            <a:endParaRPr lang="en-US" dirty="0">
              <a:solidFill>
                <a:srgbClr val="001135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419501" y="889429"/>
            <a:ext cx="6235211" cy="36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1135"/>
                </a:solidFill>
                <a:latin typeface="Nokia Pure Headline" panose="020B0504040602060303" pitchFamily="34" charset="0"/>
              </a:rPr>
              <a:t>Are you a motivated, hard-working and curious student?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45380" y="1488526"/>
            <a:ext cx="575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1135"/>
                </a:solidFill>
                <a:latin typeface="Nokia Pure Headline" panose="020B0504040602060303" pitchFamily="34" charset="0"/>
              </a:rPr>
              <a:t>Are you willing to learn and reach for the clouds</a:t>
            </a:r>
            <a:r>
              <a:rPr lang="en-US" b="1" dirty="0">
                <a:solidFill>
                  <a:srgbClr val="001135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380" y="5380672"/>
            <a:ext cx="6466354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solidFill>
                  <a:srgbClr val="001135"/>
                </a:solidFill>
                <a:latin typeface="Nokia Pure Headline" panose="020B0504040602060303" pitchFamily="34" charset="0"/>
              </a:rPr>
              <a:t>Check our summer practice opportunities on: </a:t>
            </a:r>
          </a:p>
          <a:p>
            <a:pPr lvl="0"/>
            <a:r>
              <a:rPr lang="en-US" b="1" i="1" u="sng" dirty="0">
                <a:solidFill>
                  <a:srgbClr val="001135"/>
                </a:solidFill>
                <a:latin typeface="Nokia Pure Headline" panose="020B0504040602060303" pitchFamily="34" charset="0"/>
              </a:rPr>
              <a:t>http://www.nokia.com/en_int/about-us/careers/students-and-graduates/opportunities-for-students-in-romania </a:t>
            </a:r>
          </a:p>
          <a:p>
            <a:pPr lvl="0"/>
            <a:r>
              <a:rPr lang="en-US" b="1" dirty="0">
                <a:solidFill>
                  <a:srgbClr val="001135"/>
                </a:solidFill>
                <a:latin typeface="Nokia Pure Headline" panose="020B0504040602060303" pitchFamily="34" charset="0"/>
              </a:rPr>
              <a:t>Email your CV by </a:t>
            </a:r>
            <a:r>
              <a:rPr lang="en-US" b="1" i="1" u="sng" dirty="0">
                <a:solidFill>
                  <a:srgbClr val="001135"/>
                </a:solidFill>
                <a:latin typeface="Nokia Pure Headline" panose="020B0504040602060303" pitchFamily="34" charset="0"/>
              </a:rPr>
              <a:t>April, 30</a:t>
            </a:r>
            <a:r>
              <a:rPr lang="en-US" b="1" i="1" u="sng" baseline="30000" dirty="0">
                <a:solidFill>
                  <a:srgbClr val="001135"/>
                </a:solidFill>
                <a:latin typeface="Nokia Pure Headline" panose="020B0504040602060303" pitchFamily="34" charset="0"/>
              </a:rPr>
              <a:t>th</a:t>
            </a:r>
            <a:r>
              <a:rPr lang="en-US" b="1" dirty="0">
                <a:solidFill>
                  <a:srgbClr val="001135"/>
                </a:solidFill>
                <a:latin typeface="Nokia Pure Headline" panose="020B0504040602060303" pitchFamily="34" charset="0"/>
              </a:rPr>
              <a:t>, indicating your top 2 projects at:</a:t>
            </a:r>
          </a:p>
          <a:p>
            <a:pPr lvl="0"/>
            <a:r>
              <a:rPr lang="en-US" b="1" i="1" u="sng" dirty="0">
                <a:solidFill>
                  <a:srgbClr val="001135"/>
                </a:solidFill>
                <a:latin typeface="Nokia Pure Headline" panose="020B0504040602060303" pitchFamily="34" charset="0"/>
              </a:rPr>
              <a:t>practica.studenti@nokia.com</a:t>
            </a:r>
            <a:r>
              <a:rPr lang="en-US" b="1" dirty="0">
                <a:solidFill>
                  <a:srgbClr val="001135"/>
                </a:solidFill>
                <a:latin typeface="Nokia Pure Headline" panose="020B0504040602060303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0888" y="6187050"/>
            <a:ext cx="2725148" cy="451143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8837092" y="5566599"/>
            <a:ext cx="370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Nokia Pure Headline" panose="020B0504040602060303" pitchFamily="34" charset="0"/>
              </a:rPr>
              <a:t>Join us for the summer practice!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6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Nokia Pure Headline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Precup, Miriana (Nokia - RO/Timisoara)</dc:creator>
  <cp:lastModifiedBy>Ciocan, Florin (Nokia - RO/Timisoara)</cp:lastModifiedBy>
  <cp:revision>12</cp:revision>
  <dcterms:created xsi:type="dcterms:W3CDTF">2017-03-24T11:19:37Z</dcterms:created>
  <dcterms:modified xsi:type="dcterms:W3CDTF">2017-04-03T12:57:15Z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-988319538</vt:i4>
  </property>
  <property fmtid="{D5CDD505-2E9C-101B-9397-08002B2CF9AE}" pid="3" name="_NewReviewCycle">
    <vt:lpwstr/>
  </property>
  <property fmtid="{D5CDD505-2E9C-101B-9397-08002B2CF9AE}" pid="4" name="_EmailSubject">
    <vt:lpwstr>Nokia - Summer Practice - 2017</vt:lpwstr>
  </property>
  <property fmtid="{D5CDD505-2E9C-101B-9397-08002B2CF9AE}" pid="5" name="_AuthorEmail">
    <vt:lpwstr>florin.ciocan@nokia.com</vt:lpwstr>
  </property>
  <property fmtid="{D5CDD505-2E9C-101B-9397-08002B2CF9AE}" pid="6" name="_AuthorEmailDisplayName">
    <vt:lpwstr>Ciocan, Florin (Nokia - RO/Timisoara)</vt:lpwstr>
  </property>
  <property fmtid="{D5CDD505-2E9C-101B-9397-08002B2CF9AE}" pid="7" name="_PreviousAdHocReviewCycleID">
    <vt:i4>1374302877</vt:i4>
  </property>
</Properties>
</file>